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8" r:id="rId2"/>
    <p:sldId id="257" r:id="rId3"/>
    <p:sldId id="259" r:id="rId4"/>
    <p:sldId id="261" r:id="rId5"/>
    <p:sldId id="260" r:id="rId6"/>
    <p:sldId id="262" r:id="rId7"/>
    <p:sldId id="263" r:id="rId8"/>
    <p:sldId id="264" r:id="rId9"/>
  </p:sldIdLst>
  <p:sldSz cx="6119813" cy="6119813"/>
  <p:notesSz cx="6858000" cy="9144000"/>
  <p:embeddedFontLst>
    <p:embeddedFont>
      <p:font typeface="Britannic Bold" panose="020B0903060703020204" pitchFamily="3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Fira Sans" panose="020B05030500000200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23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34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05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612008" rtl="0" eaLnBrk="1" latinLnBrk="0" hangingPunct="1">
        <a:lnSpc>
          <a:spcPct val="90000"/>
        </a:lnSpc>
        <a:spcBef>
          <a:spcPct val="0"/>
        </a:spcBef>
        <a:buNone/>
        <a:defRPr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02" indent="-153002" algn="l" defTabSz="612008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900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501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7101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7018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3022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02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503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103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0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0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1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16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2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02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03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t="9822" b="9822"/>
          <a:stretch/>
        </p:blipFill>
        <p:spPr>
          <a:xfrm>
            <a:off x="-94" y="0"/>
            <a:ext cx="6119906" cy="61199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" y="-94"/>
            <a:ext cx="6119813" cy="611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9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F9075B2-8AF8-4BD8-8DC9-AB360BB73078}"/>
              </a:ext>
            </a:extLst>
          </p:cNvPr>
          <p:cNvGrpSpPr/>
          <p:nvPr/>
        </p:nvGrpSpPr>
        <p:grpSpPr>
          <a:xfrm>
            <a:off x="-94" y="-94"/>
            <a:ext cx="6120000" cy="6120000"/>
            <a:chOff x="-94" y="-94"/>
            <a:chExt cx="6120000" cy="6120000"/>
          </a:xfrm>
        </p:grpSpPr>
        <p:grpSp>
          <p:nvGrpSpPr>
            <p:cNvPr id="3" name="Grupa 2">
              <a:extLst>
                <a:ext uri="{FF2B5EF4-FFF2-40B4-BE49-F238E27FC236}">
                  <a16:creationId xmlns:a16="http://schemas.microsoft.com/office/drawing/2014/main" id="{617420BD-89BC-42B4-B5AC-8E02D562BBF3}"/>
                </a:ext>
              </a:extLst>
            </p:cNvPr>
            <p:cNvGrpSpPr/>
            <p:nvPr/>
          </p:nvGrpSpPr>
          <p:grpSpPr>
            <a:xfrm>
              <a:off x="417283" y="417283"/>
              <a:ext cx="5285248" cy="5285248"/>
              <a:chOff x="417283" y="417283"/>
              <a:chExt cx="5285248" cy="5285248"/>
            </a:xfrm>
          </p:grpSpPr>
          <p:sp>
            <p:nvSpPr>
              <p:cNvPr id="37" name="pole tekstowe 36">
                <a:extLst>
                  <a:ext uri="{FF2B5EF4-FFF2-40B4-BE49-F238E27FC236}">
                    <a16:creationId xmlns:a16="http://schemas.microsoft.com/office/drawing/2014/main" id="{54B756F3-9172-4A1F-AE44-7C71D3EC6CDA}"/>
                  </a:ext>
                </a:extLst>
              </p:cNvPr>
              <p:cNvSpPr txBox="1"/>
              <p:nvPr/>
            </p:nvSpPr>
            <p:spPr>
              <a:xfrm>
                <a:off x="625099" y="625100"/>
                <a:ext cx="4869614" cy="486961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pl-PL" sz="5400" b="1" spc="1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  <a:ea typeface="Fira Sans" panose="020B0503050000020004" pitchFamily="34" charset="0"/>
                  </a:rPr>
                  <a:t>AMBASADOR</a:t>
                </a:r>
              </a:p>
            </p:txBody>
          </p:sp>
          <p:sp>
            <p:nvSpPr>
              <p:cNvPr id="38" name="pole tekstowe 37">
                <a:extLst>
                  <a:ext uri="{FF2B5EF4-FFF2-40B4-BE49-F238E27FC236}">
                    <a16:creationId xmlns:a16="http://schemas.microsoft.com/office/drawing/2014/main" id="{A314A66D-54D3-43EC-BDE9-0107114AE071}"/>
                  </a:ext>
                </a:extLst>
              </p:cNvPr>
              <p:cNvSpPr txBox="1"/>
              <p:nvPr/>
            </p:nvSpPr>
            <p:spPr>
              <a:xfrm>
                <a:off x="417283" y="417283"/>
                <a:ext cx="5285248" cy="528524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pl-PL" sz="20000" spc="5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  </a:t>
                </a:r>
                <a:r>
                  <a:rPr lang="pl-PL" sz="22000" spc="5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STATYSTYKA</a:t>
                </a:r>
                <a:r>
                  <a:rPr lang="pl-PL" sz="20000" spc="5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 </a:t>
                </a:r>
                <a:r>
                  <a:rPr lang="pl-PL" sz="22000" spc="5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MNIE DOTYKA</a:t>
                </a:r>
              </a:p>
            </p:txBody>
          </p:sp>
          <p:grpSp>
            <p:nvGrpSpPr>
              <p:cNvPr id="52" name="Grupa 51">
                <a:extLst>
                  <a:ext uri="{FF2B5EF4-FFF2-40B4-BE49-F238E27FC236}">
                    <a16:creationId xmlns:a16="http://schemas.microsoft.com/office/drawing/2014/main" id="{72F14737-A9FD-4089-808B-5E05D7FAB99B}"/>
                  </a:ext>
                </a:extLst>
              </p:cNvPr>
              <p:cNvGrpSpPr/>
              <p:nvPr/>
            </p:nvGrpSpPr>
            <p:grpSpPr>
              <a:xfrm rot="8628748">
                <a:off x="5136423" y="1572897"/>
                <a:ext cx="471287" cy="609681"/>
                <a:chOff x="536575" y="1541463"/>
                <a:chExt cx="400050" cy="517525"/>
              </a:xfrm>
              <a:solidFill>
                <a:schemeClr val="bg1"/>
              </a:solidFill>
            </p:grpSpPr>
            <p:sp>
              <p:nvSpPr>
                <p:cNvPr id="53" name="Rectangle 17">
                  <a:extLst>
                    <a:ext uri="{FF2B5EF4-FFF2-40B4-BE49-F238E27FC236}">
                      <a16:creationId xmlns:a16="http://schemas.microsoft.com/office/drawing/2014/main" id="{1DB167C9-17AD-4984-92FF-FC117E3F67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850" y="1541463"/>
                  <a:ext cx="104775" cy="517525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4" name="Rectangle 18">
                  <a:extLst>
                    <a:ext uri="{FF2B5EF4-FFF2-40B4-BE49-F238E27FC236}">
                      <a16:creationId xmlns:a16="http://schemas.microsoft.com/office/drawing/2014/main" id="{92E849CF-8187-466A-9FEB-5F6827A47F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213" y="1631950"/>
                  <a:ext cx="103188" cy="427038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5" name="Rectangle 20">
                  <a:extLst>
                    <a:ext uri="{FF2B5EF4-FFF2-40B4-BE49-F238E27FC236}">
                      <a16:creationId xmlns:a16="http://schemas.microsoft.com/office/drawing/2014/main" id="{1D3B074A-7EBF-4CC2-B4AB-B6EB1EB905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575" y="1800225"/>
                  <a:ext cx="103188" cy="258763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56" name="Grupa 55">
                <a:extLst>
                  <a:ext uri="{FF2B5EF4-FFF2-40B4-BE49-F238E27FC236}">
                    <a16:creationId xmlns:a16="http://schemas.microsoft.com/office/drawing/2014/main" id="{EDB55816-6313-4FFA-B446-3E5BBED4C1F5}"/>
                  </a:ext>
                </a:extLst>
              </p:cNvPr>
              <p:cNvGrpSpPr/>
              <p:nvPr/>
            </p:nvGrpSpPr>
            <p:grpSpPr>
              <a:xfrm rot="12927211" flipH="1">
                <a:off x="492381" y="1572897"/>
                <a:ext cx="471287" cy="609681"/>
                <a:chOff x="536575" y="1541463"/>
                <a:chExt cx="400050" cy="517525"/>
              </a:xfrm>
              <a:solidFill>
                <a:schemeClr val="bg1"/>
              </a:solidFill>
            </p:grpSpPr>
            <p:sp>
              <p:nvSpPr>
                <p:cNvPr id="57" name="Rectangle 17">
                  <a:extLst>
                    <a:ext uri="{FF2B5EF4-FFF2-40B4-BE49-F238E27FC236}">
                      <a16:creationId xmlns:a16="http://schemas.microsoft.com/office/drawing/2014/main" id="{15F4902C-A681-40FD-922D-2608C5BD6B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850" y="1541463"/>
                  <a:ext cx="104775" cy="517525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8" name="Rectangle 18">
                  <a:extLst>
                    <a:ext uri="{FF2B5EF4-FFF2-40B4-BE49-F238E27FC236}">
                      <a16:creationId xmlns:a16="http://schemas.microsoft.com/office/drawing/2014/main" id="{F5F01461-91EE-4165-BC5D-39F7D88495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213" y="1631950"/>
                  <a:ext cx="103188" cy="427038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9" name="Rectangle 20">
                  <a:extLst>
                    <a:ext uri="{FF2B5EF4-FFF2-40B4-BE49-F238E27FC236}">
                      <a16:creationId xmlns:a16="http://schemas.microsoft.com/office/drawing/2014/main" id="{57A1FBD2-1F8D-4B71-BE39-E21D639FA5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575" y="1800225"/>
                  <a:ext cx="103188" cy="258763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937ADA0D-4490-4623-90B3-BD9D14F9082B}"/>
                </a:ext>
              </a:extLst>
            </p:cNvPr>
            <p:cNvSpPr/>
            <p:nvPr/>
          </p:nvSpPr>
          <p:spPr>
            <a:xfrm>
              <a:off x="-94" y="-94"/>
              <a:ext cx="6120000" cy="6120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2596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B58CC0C-CFD2-46D8-8205-4684391450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" b="33371"/>
          <a:stretch/>
        </p:blipFill>
        <p:spPr>
          <a:xfrm>
            <a:off x="-94" y="-94"/>
            <a:ext cx="6120000" cy="6120000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id="{A020F71E-D006-4962-87DD-E9774B919C04}"/>
              </a:ext>
            </a:extLst>
          </p:cNvPr>
          <p:cNvGrpSpPr/>
          <p:nvPr/>
        </p:nvGrpSpPr>
        <p:grpSpPr>
          <a:xfrm>
            <a:off x="-94" y="-94"/>
            <a:ext cx="6120000" cy="6120000"/>
            <a:chOff x="-94" y="-94"/>
            <a:chExt cx="6120000" cy="6120000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42A43B9E-4F15-4CCB-A873-D11FF82E7EE4}"/>
                </a:ext>
              </a:extLst>
            </p:cNvPr>
            <p:cNvGrpSpPr/>
            <p:nvPr/>
          </p:nvGrpSpPr>
          <p:grpSpPr>
            <a:xfrm>
              <a:off x="417283" y="417283"/>
              <a:ext cx="5285248" cy="5285248"/>
              <a:chOff x="417283" y="417283"/>
              <a:chExt cx="5285248" cy="5285248"/>
            </a:xfrm>
          </p:grpSpPr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5DEB1D26-939A-4159-AEA4-3D047DE767C3}"/>
                  </a:ext>
                </a:extLst>
              </p:cNvPr>
              <p:cNvSpPr txBox="1"/>
              <p:nvPr/>
            </p:nvSpPr>
            <p:spPr>
              <a:xfrm>
                <a:off x="625099" y="625100"/>
                <a:ext cx="4869614" cy="486961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pl-PL" sz="5400" b="1" spc="100" dirty="0">
                    <a:solidFill>
                      <a:srgbClr val="E30613"/>
                    </a:solidFill>
                    <a:latin typeface="Century Gothic" panose="020B0502020202020204" pitchFamily="34" charset="0"/>
                    <a:ea typeface="Fira Sans" panose="020B0503050000020004" pitchFamily="34" charset="0"/>
                  </a:rPr>
                  <a:t>AMBASADOR</a:t>
                </a:r>
              </a:p>
            </p:txBody>
          </p:sp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22954E7A-8287-4E71-89C7-0566D891E59E}"/>
                  </a:ext>
                </a:extLst>
              </p:cNvPr>
              <p:cNvSpPr txBox="1"/>
              <p:nvPr/>
            </p:nvSpPr>
            <p:spPr>
              <a:xfrm>
                <a:off x="417283" y="417283"/>
                <a:ext cx="5285248" cy="528524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pl-PL" sz="22000" spc="500" dirty="0">
                    <a:solidFill>
                      <a:srgbClr val="E30613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STATYSTYKA</a:t>
                </a:r>
                <a:r>
                  <a:rPr lang="pl-PL" sz="20000" spc="500" dirty="0">
                    <a:solidFill>
                      <a:srgbClr val="E30613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 </a:t>
                </a:r>
                <a:r>
                  <a:rPr lang="pl-PL" sz="22000" spc="500" dirty="0">
                    <a:solidFill>
                      <a:srgbClr val="E30613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MNIE DOTYKA</a:t>
                </a:r>
              </a:p>
            </p:txBody>
          </p:sp>
          <p:grpSp>
            <p:nvGrpSpPr>
              <p:cNvPr id="30" name="Grupa 29">
                <a:extLst>
                  <a:ext uri="{FF2B5EF4-FFF2-40B4-BE49-F238E27FC236}">
                    <a16:creationId xmlns:a16="http://schemas.microsoft.com/office/drawing/2014/main" id="{0CB06050-DD3B-4653-84C0-B1BE201DDD5D}"/>
                  </a:ext>
                </a:extLst>
              </p:cNvPr>
              <p:cNvGrpSpPr/>
              <p:nvPr/>
            </p:nvGrpSpPr>
            <p:grpSpPr>
              <a:xfrm rot="8628748">
                <a:off x="5136423" y="1572897"/>
                <a:ext cx="471287" cy="609681"/>
                <a:chOff x="536575" y="1541463"/>
                <a:chExt cx="400050" cy="517525"/>
              </a:xfrm>
            </p:grpSpPr>
            <p:sp>
              <p:nvSpPr>
                <p:cNvPr id="35" name="Rectangle 17">
                  <a:extLst>
                    <a:ext uri="{FF2B5EF4-FFF2-40B4-BE49-F238E27FC236}">
                      <a16:creationId xmlns:a16="http://schemas.microsoft.com/office/drawing/2014/main" id="{E8AF86DD-E94F-4E3A-9317-0F12D0F07A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850" y="1541463"/>
                  <a:ext cx="104775" cy="517525"/>
                </a:xfrm>
                <a:prstGeom prst="rect">
                  <a:avLst/>
                </a:prstGeom>
                <a:solidFill>
                  <a:srgbClr val="E306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6" name="Rectangle 18">
                  <a:extLst>
                    <a:ext uri="{FF2B5EF4-FFF2-40B4-BE49-F238E27FC236}">
                      <a16:creationId xmlns:a16="http://schemas.microsoft.com/office/drawing/2014/main" id="{AE693179-FECD-4B4A-82D8-85B8EB6013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213" y="1631950"/>
                  <a:ext cx="103188" cy="427038"/>
                </a:xfrm>
                <a:prstGeom prst="rect">
                  <a:avLst/>
                </a:prstGeom>
                <a:solidFill>
                  <a:srgbClr val="E306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7" name="Rectangle 20">
                  <a:extLst>
                    <a:ext uri="{FF2B5EF4-FFF2-40B4-BE49-F238E27FC236}">
                      <a16:creationId xmlns:a16="http://schemas.microsoft.com/office/drawing/2014/main" id="{62A81BD6-5F69-4719-8C16-5118DE1674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575" y="1800225"/>
                  <a:ext cx="103188" cy="258763"/>
                </a:xfrm>
                <a:prstGeom prst="rect">
                  <a:avLst/>
                </a:prstGeom>
                <a:solidFill>
                  <a:srgbClr val="E306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31" name="Grupa 30">
                <a:extLst>
                  <a:ext uri="{FF2B5EF4-FFF2-40B4-BE49-F238E27FC236}">
                    <a16:creationId xmlns:a16="http://schemas.microsoft.com/office/drawing/2014/main" id="{34329E63-AE09-4316-B358-EA728453410A}"/>
                  </a:ext>
                </a:extLst>
              </p:cNvPr>
              <p:cNvGrpSpPr/>
              <p:nvPr/>
            </p:nvGrpSpPr>
            <p:grpSpPr>
              <a:xfrm rot="12927211" flipH="1">
                <a:off x="492381" y="1572897"/>
                <a:ext cx="471287" cy="609681"/>
                <a:chOff x="536575" y="1541463"/>
                <a:chExt cx="400050" cy="517525"/>
              </a:xfrm>
            </p:grpSpPr>
            <p:sp>
              <p:nvSpPr>
                <p:cNvPr id="32" name="Rectangle 17">
                  <a:extLst>
                    <a:ext uri="{FF2B5EF4-FFF2-40B4-BE49-F238E27FC236}">
                      <a16:creationId xmlns:a16="http://schemas.microsoft.com/office/drawing/2014/main" id="{49306EB9-F2D8-4158-9B60-A0D5F9A37E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850" y="1541463"/>
                  <a:ext cx="104775" cy="517525"/>
                </a:xfrm>
                <a:prstGeom prst="rect">
                  <a:avLst/>
                </a:prstGeom>
                <a:solidFill>
                  <a:srgbClr val="E306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3" name="Rectangle 18">
                  <a:extLst>
                    <a:ext uri="{FF2B5EF4-FFF2-40B4-BE49-F238E27FC236}">
                      <a16:creationId xmlns:a16="http://schemas.microsoft.com/office/drawing/2014/main" id="{825B46BE-9B4D-46DD-AD40-982885C88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213" y="1631950"/>
                  <a:ext cx="103188" cy="427038"/>
                </a:xfrm>
                <a:prstGeom prst="rect">
                  <a:avLst/>
                </a:prstGeom>
                <a:solidFill>
                  <a:srgbClr val="E306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4" name="Rectangle 20">
                  <a:extLst>
                    <a:ext uri="{FF2B5EF4-FFF2-40B4-BE49-F238E27FC236}">
                      <a16:creationId xmlns:a16="http://schemas.microsoft.com/office/drawing/2014/main" id="{D904BAA8-30B2-4EBC-BB31-DF63269DE7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575" y="1800225"/>
                  <a:ext cx="103188" cy="258763"/>
                </a:xfrm>
                <a:prstGeom prst="rect">
                  <a:avLst/>
                </a:prstGeom>
                <a:solidFill>
                  <a:srgbClr val="E306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FEF147C0-FE0C-4765-90E2-B09A46449A85}"/>
                </a:ext>
              </a:extLst>
            </p:cNvPr>
            <p:cNvSpPr/>
            <p:nvPr/>
          </p:nvSpPr>
          <p:spPr>
            <a:xfrm>
              <a:off x="-94" y="-94"/>
              <a:ext cx="6120000" cy="6120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76079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36140E7-3440-4C5D-8A59-D5A808BC4B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r="14989" b="16525"/>
          <a:stretch/>
        </p:blipFill>
        <p:spPr>
          <a:xfrm>
            <a:off x="-94" y="-94"/>
            <a:ext cx="6120000" cy="6120000"/>
          </a:xfrm>
          <a:prstGeom prst="rect">
            <a:avLst/>
          </a:prstGeom>
        </p:spPr>
      </p:pic>
      <p:grpSp>
        <p:nvGrpSpPr>
          <p:cNvPr id="19" name="Grupa 18">
            <a:extLst>
              <a:ext uri="{FF2B5EF4-FFF2-40B4-BE49-F238E27FC236}">
                <a16:creationId xmlns:a16="http://schemas.microsoft.com/office/drawing/2014/main" id="{F2B15867-AF89-4932-8E42-069A038D7C9D}"/>
              </a:ext>
            </a:extLst>
          </p:cNvPr>
          <p:cNvGrpSpPr/>
          <p:nvPr/>
        </p:nvGrpSpPr>
        <p:grpSpPr>
          <a:xfrm>
            <a:off x="152306" y="152306"/>
            <a:ext cx="6120000" cy="6120000"/>
            <a:chOff x="-94" y="-94"/>
            <a:chExt cx="6120000" cy="6120000"/>
          </a:xfrm>
        </p:grpSpPr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ABD15597-C139-4F80-9F2D-D70776BA1C55}"/>
                </a:ext>
              </a:extLst>
            </p:cNvPr>
            <p:cNvGrpSpPr/>
            <p:nvPr/>
          </p:nvGrpSpPr>
          <p:grpSpPr>
            <a:xfrm>
              <a:off x="417283" y="417283"/>
              <a:ext cx="5285248" cy="5285248"/>
              <a:chOff x="417283" y="417283"/>
              <a:chExt cx="5285248" cy="5285248"/>
            </a:xfrm>
          </p:grpSpPr>
          <p:sp>
            <p:nvSpPr>
              <p:cNvPr id="22" name="pole tekstowe 21">
                <a:extLst>
                  <a:ext uri="{FF2B5EF4-FFF2-40B4-BE49-F238E27FC236}">
                    <a16:creationId xmlns:a16="http://schemas.microsoft.com/office/drawing/2014/main" id="{E80C0C01-E29D-4FC9-802F-2717174A0460}"/>
                  </a:ext>
                </a:extLst>
              </p:cNvPr>
              <p:cNvSpPr txBox="1"/>
              <p:nvPr/>
            </p:nvSpPr>
            <p:spPr>
              <a:xfrm>
                <a:off x="625099" y="625100"/>
                <a:ext cx="4869614" cy="486961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pl-PL" sz="5400" b="1" spc="1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  <a:ea typeface="Fira Sans" panose="020B0503050000020004" pitchFamily="34" charset="0"/>
                  </a:rPr>
                  <a:t>AMBASADOR</a:t>
                </a:r>
              </a:p>
            </p:txBody>
          </p:sp>
          <p:sp>
            <p:nvSpPr>
              <p:cNvPr id="23" name="pole tekstowe 22">
                <a:extLst>
                  <a:ext uri="{FF2B5EF4-FFF2-40B4-BE49-F238E27FC236}">
                    <a16:creationId xmlns:a16="http://schemas.microsoft.com/office/drawing/2014/main" id="{CE75A606-75E5-4561-AE00-911BAA8473DD}"/>
                  </a:ext>
                </a:extLst>
              </p:cNvPr>
              <p:cNvSpPr txBox="1"/>
              <p:nvPr/>
            </p:nvSpPr>
            <p:spPr>
              <a:xfrm>
                <a:off x="417283" y="417283"/>
                <a:ext cx="5285248" cy="528524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pl-PL" sz="20000" spc="5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  </a:t>
                </a:r>
                <a:r>
                  <a:rPr lang="pl-PL" sz="22000" spc="5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STATYSTYKA</a:t>
                </a:r>
                <a:r>
                  <a:rPr lang="pl-PL" sz="20000" spc="5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 </a:t>
                </a:r>
                <a:r>
                  <a:rPr lang="pl-PL" sz="22000" spc="5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MNIE DOTYKA</a:t>
                </a:r>
              </a:p>
            </p:txBody>
          </p:sp>
          <p:grpSp>
            <p:nvGrpSpPr>
              <p:cNvPr id="24" name="Grupa 23">
                <a:extLst>
                  <a:ext uri="{FF2B5EF4-FFF2-40B4-BE49-F238E27FC236}">
                    <a16:creationId xmlns:a16="http://schemas.microsoft.com/office/drawing/2014/main" id="{35C68B11-CF9E-4328-93F9-DFF7659BC87F}"/>
                  </a:ext>
                </a:extLst>
              </p:cNvPr>
              <p:cNvGrpSpPr/>
              <p:nvPr/>
            </p:nvGrpSpPr>
            <p:grpSpPr>
              <a:xfrm rot="8628748">
                <a:off x="5136423" y="1572897"/>
                <a:ext cx="471287" cy="609681"/>
                <a:chOff x="536575" y="1541463"/>
                <a:chExt cx="400050" cy="517525"/>
              </a:xfrm>
              <a:solidFill>
                <a:schemeClr val="bg1"/>
              </a:solidFill>
            </p:grpSpPr>
            <p:sp>
              <p:nvSpPr>
                <p:cNvPr id="29" name="Rectangle 17">
                  <a:extLst>
                    <a:ext uri="{FF2B5EF4-FFF2-40B4-BE49-F238E27FC236}">
                      <a16:creationId xmlns:a16="http://schemas.microsoft.com/office/drawing/2014/main" id="{BDDD1267-6221-4319-B354-CDB7CDC592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850" y="1541463"/>
                  <a:ext cx="104775" cy="517525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8" name="Rectangle 18">
                  <a:extLst>
                    <a:ext uri="{FF2B5EF4-FFF2-40B4-BE49-F238E27FC236}">
                      <a16:creationId xmlns:a16="http://schemas.microsoft.com/office/drawing/2014/main" id="{9BCF3FCE-DFF3-4441-922D-7C06C8A439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213" y="1631950"/>
                  <a:ext cx="103188" cy="427038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9" name="Rectangle 20">
                  <a:extLst>
                    <a:ext uri="{FF2B5EF4-FFF2-40B4-BE49-F238E27FC236}">
                      <a16:creationId xmlns:a16="http://schemas.microsoft.com/office/drawing/2014/main" id="{EDC1B7D1-71FB-4395-B93A-EE6EDBA104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575" y="1800225"/>
                  <a:ext cx="103188" cy="258763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25" name="Grupa 24">
                <a:extLst>
                  <a:ext uri="{FF2B5EF4-FFF2-40B4-BE49-F238E27FC236}">
                    <a16:creationId xmlns:a16="http://schemas.microsoft.com/office/drawing/2014/main" id="{546D3076-6CEE-4B09-9109-96F59A14DE8E}"/>
                  </a:ext>
                </a:extLst>
              </p:cNvPr>
              <p:cNvGrpSpPr/>
              <p:nvPr/>
            </p:nvGrpSpPr>
            <p:grpSpPr>
              <a:xfrm rot="12927211" flipH="1">
                <a:off x="492381" y="1572897"/>
                <a:ext cx="471287" cy="609681"/>
                <a:chOff x="536575" y="1541463"/>
                <a:chExt cx="400050" cy="517525"/>
              </a:xfrm>
              <a:solidFill>
                <a:schemeClr val="bg1"/>
              </a:solidFill>
            </p:grpSpPr>
            <p:sp>
              <p:nvSpPr>
                <p:cNvPr id="26" name="Rectangle 17">
                  <a:extLst>
                    <a:ext uri="{FF2B5EF4-FFF2-40B4-BE49-F238E27FC236}">
                      <a16:creationId xmlns:a16="http://schemas.microsoft.com/office/drawing/2014/main" id="{5489ACB7-8A01-4809-9028-0CDB4A67D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850" y="1541463"/>
                  <a:ext cx="104775" cy="517525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" name="Rectangle 18">
                  <a:extLst>
                    <a:ext uri="{FF2B5EF4-FFF2-40B4-BE49-F238E27FC236}">
                      <a16:creationId xmlns:a16="http://schemas.microsoft.com/office/drawing/2014/main" id="{A8BD282B-8356-455F-A5C2-9A33E77AF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213" y="1631950"/>
                  <a:ext cx="103188" cy="427038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8" name="Rectangle 20">
                  <a:extLst>
                    <a:ext uri="{FF2B5EF4-FFF2-40B4-BE49-F238E27FC236}">
                      <a16:creationId xmlns:a16="http://schemas.microsoft.com/office/drawing/2014/main" id="{AF8F130D-6A98-491C-A768-ECD621C817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575" y="1800225"/>
                  <a:ext cx="103188" cy="258763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  <p:sp>
          <p:nvSpPr>
            <p:cNvPr id="21" name="Owal 20">
              <a:extLst>
                <a:ext uri="{FF2B5EF4-FFF2-40B4-BE49-F238E27FC236}">
                  <a16:creationId xmlns:a16="http://schemas.microsoft.com/office/drawing/2014/main" id="{9DCC85B6-F78E-4CC2-AC93-96CE51FCBFC2}"/>
                </a:ext>
              </a:extLst>
            </p:cNvPr>
            <p:cNvSpPr/>
            <p:nvPr/>
          </p:nvSpPr>
          <p:spPr>
            <a:xfrm>
              <a:off x="-94" y="-94"/>
              <a:ext cx="6120000" cy="6120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16240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DFE8D2C-3E98-44C7-A5C2-8D7013D68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" b="32559"/>
          <a:stretch/>
        </p:blipFill>
        <p:spPr>
          <a:xfrm>
            <a:off x="0" y="-187"/>
            <a:ext cx="6120000" cy="6120000"/>
          </a:xfrm>
          <a:prstGeom prst="rect">
            <a:avLst/>
          </a:prstGeom>
        </p:spPr>
      </p:pic>
      <p:grpSp>
        <p:nvGrpSpPr>
          <p:cNvPr id="19" name="Grupa 18">
            <a:extLst>
              <a:ext uri="{FF2B5EF4-FFF2-40B4-BE49-F238E27FC236}">
                <a16:creationId xmlns:a16="http://schemas.microsoft.com/office/drawing/2014/main" id="{E64FDD71-953C-49EE-BDEC-A142CB5351EF}"/>
              </a:ext>
            </a:extLst>
          </p:cNvPr>
          <p:cNvGrpSpPr/>
          <p:nvPr/>
        </p:nvGrpSpPr>
        <p:grpSpPr>
          <a:xfrm>
            <a:off x="-94" y="-94"/>
            <a:ext cx="6120000" cy="6120000"/>
            <a:chOff x="-94" y="-94"/>
            <a:chExt cx="6120000" cy="6120000"/>
          </a:xfrm>
        </p:grpSpPr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1180CA6F-3DEC-41F3-8138-70AD4BB3C619}"/>
                </a:ext>
              </a:extLst>
            </p:cNvPr>
            <p:cNvGrpSpPr/>
            <p:nvPr/>
          </p:nvGrpSpPr>
          <p:grpSpPr>
            <a:xfrm>
              <a:off x="417283" y="417283"/>
              <a:ext cx="5285248" cy="5285248"/>
              <a:chOff x="417283" y="417283"/>
              <a:chExt cx="5285248" cy="5285248"/>
            </a:xfrm>
          </p:grpSpPr>
          <p:sp>
            <p:nvSpPr>
              <p:cNvPr id="22" name="pole tekstowe 21">
                <a:extLst>
                  <a:ext uri="{FF2B5EF4-FFF2-40B4-BE49-F238E27FC236}">
                    <a16:creationId xmlns:a16="http://schemas.microsoft.com/office/drawing/2014/main" id="{F3A59180-0EE1-4128-AE85-D1B633E81BD1}"/>
                  </a:ext>
                </a:extLst>
              </p:cNvPr>
              <p:cNvSpPr txBox="1"/>
              <p:nvPr/>
            </p:nvSpPr>
            <p:spPr>
              <a:xfrm>
                <a:off x="625099" y="625100"/>
                <a:ext cx="4869614" cy="486961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pl-PL" sz="5400" b="1" spc="100" dirty="0">
                    <a:solidFill>
                      <a:srgbClr val="E30613"/>
                    </a:solidFill>
                    <a:latin typeface="Century Gothic" panose="020B0502020202020204" pitchFamily="34" charset="0"/>
                    <a:ea typeface="Fira Sans" panose="020B0503050000020004" pitchFamily="34" charset="0"/>
                  </a:rPr>
                  <a:t>AMBASADOR</a:t>
                </a:r>
              </a:p>
            </p:txBody>
          </p:sp>
          <p:sp>
            <p:nvSpPr>
              <p:cNvPr id="23" name="pole tekstowe 22">
                <a:extLst>
                  <a:ext uri="{FF2B5EF4-FFF2-40B4-BE49-F238E27FC236}">
                    <a16:creationId xmlns:a16="http://schemas.microsoft.com/office/drawing/2014/main" id="{3988F99E-9B91-4CFF-A0F8-3B32DFEA2E3F}"/>
                  </a:ext>
                </a:extLst>
              </p:cNvPr>
              <p:cNvSpPr txBox="1"/>
              <p:nvPr/>
            </p:nvSpPr>
            <p:spPr>
              <a:xfrm>
                <a:off x="417283" y="417283"/>
                <a:ext cx="5285248" cy="528524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pl-PL" sz="22000" spc="500" dirty="0">
                    <a:solidFill>
                      <a:srgbClr val="E30613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STATYSTYKA</a:t>
                </a:r>
                <a:r>
                  <a:rPr lang="pl-PL" sz="20000" spc="500" dirty="0">
                    <a:solidFill>
                      <a:srgbClr val="E30613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 </a:t>
                </a:r>
                <a:r>
                  <a:rPr lang="pl-PL" sz="22000" spc="500" dirty="0">
                    <a:solidFill>
                      <a:srgbClr val="E30613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MNIE DOTYKA</a:t>
                </a:r>
              </a:p>
            </p:txBody>
          </p:sp>
          <p:grpSp>
            <p:nvGrpSpPr>
              <p:cNvPr id="24" name="Grupa 23">
                <a:extLst>
                  <a:ext uri="{FF2B5EF4-FFF2-40B4-BE49-F238E27FC236}">
                    <a16:creationId xmlns:a16="http://schemas.microsoft.com/office/drawing/2014/main" id="{248D9885-26BB-4E9A-8994-A7C1ABD9F84D}"/>
                  </a:ext>
                </a:extLst>
              </p:cNvPr>
              <p:cNvGrpSpPr/>
              <p:nvPr/>
            </p:nvGrpSpPr>
            <p:grpSpPr>
              <a:xfrm rot="8628748">
                <a:off x="5136423" y="1572897"/>
                <a:ext cx="471287" cy="609681"/>
                <a:chOff x="536575" y="1541463"/>
                <a:chExt cx="400050" cy="517525"/>
              </a:xfrm>
            </p:grpSpPr>
            <p:sp>
              <p:nvSpPr>
                <p:cNvPr id="29" name="Rectangle 17">
                  <a:extLst>
                    <a:ext uri="{FF2B5EF4-FFF2-40B4-BE49-F238E27FC236}">
                      <a16:creationId xmlns:a16="http://schemas.microsoft.com/office/drawing/2014/main" id="{6B39BBFD-31F3-468C-BF24-86CE331ACE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850" y="1541463"/>
                  <a:ext cx="104775" cy="517525"/>
                </a:xfrm>
                <a:prstGeom prst="rect">
                  <a:avLst/>
                </a:prstGeom>
                <a:solidFill>
                  <a:srgbClr val="E306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8" name="Rectangle 18">
                  <a:extLst>
                    <a:ext uri="{FF2B5EF4-FFF2-40B4-BE49-F238E27FC236}">
                      <a16:creationId xmlns:a16="http://schemas.microsoft.com/office/drawing/2014/main" id="{DC820F75-D6D3-4A27-8220-58A5ED63F2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213" y="1631950"/>
                  <a:ext cx="103188" cy="427038"/>
                </a:xfrm>
                <a:prstGeom prst="rect">
                  <a:avLst/>
                </a:prstGeom>
                <a:solidFill>
                  <a:srgbClr val="E306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9" name="Rectangle 20">
                  <a:extLst>
                    <a:ext uri="{FF2B5EF4-FFF2-40B4-BE49-F238E27FC236}">
                      <a16:creationId xmlns:a16="http://schemas.microsoft.com/office/drawing/2014/main" id="{D56DF088-452D-4EFC-AA1F-9B96A60C01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575" y="1800225"/>
                  <a:ext cx="103188" cy="258763"/>
                </a:xfrm>
                <a:prstGeom prst="rect">
                  <a:avLst/>
                </a:prstGeom>
                <a:solidFill>
                  <a:srgbClr val="E306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25" name="Grupa 24">
                <a:extLst>
                  <a:ext uri="{FF2B5EF4-FFF2-40B4-BE49-F238E27FC236}">
                    <a16:creationId xmlns:a16="http://schemas.microsoft.com/office/drawing/2014/main" id="{AEF41B75-A700-4452-93D3-DCB0B5E8D714}"/>
                  </a:ext>
                </a:extLst>
              </p:cNvPr>
              <p:cNvGrpSpPr/>
              <p:nvPr/>
            </p:nvGrpSpPr>
            <p:grpSpPr>
              <a:xfrm rot="12927211" flipH="1">
                <a:off x="492381" y="1572897"/>
                <a:ext cx="471287" cy="609681"/>
                <a:chOff x="536575" y="1541463"/>
                <a:chExt cx="400050" cy="517525"/>
              </a:xfrm>
            </p:grpSpPr>
            <p:sp>
              <p:nvSpPr>
                <p:cNvPr id="26" name="Rectangle 17">
                  <a:extLst>
                    <a:ext uri="{FF2B5EF4-FFF2-40B4-BE49-F238E27FC236}">
                      <a16:creationId xmlns:a16="http://schemas.microsoft.com/office/drawing/2014/main" id="{80DB3BE0-2213-47AA-877C-3F872543E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850" y="1541463"/>
                  <a:ext cx="104775" cy="517525"/>
                </a:xfrm>
                <a:prstGeom prst="rect">
                  <a:avLst/>
                </a:prstGeom>
                <a:solidFill>
                  <a:srgbClr val="E306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7" name="Rectangle 18">
                  <a:extLst>
                    <a:ext uri="{FF2B5EF4-FFF2-40B4-BE49-F238E27FC236}">
                      <a16:creationId xmlns:a16="http://schemas.microsoft.com/office/drawing/2014/main" id="{60CC8501-8C55-481D-8EA5-022E663DF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213" y="1631950"/>
                  <a:ext cx="103188" cy="427038"/>
                </a:xfrm>
                <a:prstGeom prst="rect">
                  <a:avLst/>
                </a:prstGeom>
                <a:solidFill>
                  <a:srgbClr val="E306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8" name="Rectangle 20">
                  <a:extLst>
                    <a:ext uri="{FF2B5EF4-FFF2-40B4-BE49-F238E27FC236}">
                      <a16:creationId xmlns:a16="http://schemas.microsoft.com/office/drawing/2014/main" id="{522A1A47-7CCC-4F93-8450-6DB373332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575" y="1800225"/>
                  <a:ext cx="103188" cy="258763"/>
                </a:xfrm>
                <a:prstGeom prst="rect">
                  <a:avLst/>
                </a:prstGeom>
                <a:solidFill>
                  <a:srgbClr val="E306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  <p:sp>
          <p:nvSpPr>
            <p:cNvPr id="21" name="Owal 20">
              <a:extLst>
                <a:ext uri="{FF2B5EF4-FFF2-40B4-BE49-F238E27FC236}">
                  <a16:creationId xmlns:a16="http://schemas.microsoft.com/office/drawing/2014/main" id="{8BB16AF9-2F9D-4C43-9A7F-A2F8AC0488FD}"/>
                </a:ext>
              </a:extLst>
            </p:cNvPr>
            <p:cNvSpPr/>
            <p:nvPr/>
          </p:nvSpPr>
          <p:spPr>
            <a:xfrm>
              <a:off x="-94" y="-94"/>
              <a:ext cx="6120000" cy="6120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4275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8B7D24F-61CD-4CA8-955A-D000ECF33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" r="6411" b="37377"/>
          <a:stretch/>
        </p:blipFill>
        <p:spPr>
          <a:xfrm>
            <a:off x="-94" y="-94"/>
            <a:ext cx="6120000" cy="6120000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id="{B5831D0B-1307-48F7-AF72-A67C26251AF0}"/>
              </a:ext>
            </a:extLst>
          </p:cNvPr>
          <p:cNvGrpSpPr/>
          <p:nvPr/>
        </p:nvGrpSpPr>
        <p:grpSpPr>
          <a:xfrm>
            <a:off x="-94" y="-94"/>
            <a:ext cx="6120000" cy="6120000"/>
            <a:chOff x="-94" y="-94"/>
            <a:chExt cx="6120000" cy="6120000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1B0832F6-9C3D-45AF-90C3-EDCDE82C3B52}"/>
                </a:ext>
              </a:extLst>
            </p:cNvPr>
            <p:cNvGrpSpPr/>
            <p:nvPr/>
          </p:nvGrpSpPr>
          <p:grpSpPr>
            <a:xfrm>
              <a:off x="417283" y="417283"/>
              <a:ext cx="5285248" cy="5285248"/>
              <a:chOff x="417283" y="417283"/>
              <a:chExt cx="5285248" cy="5285248"/>
            </a:xfrm>
          </p:grpSpPr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29D36DBD-C0D3-4046-8A69-5D516CF8D290}"/>
                  </a:ext>
                </a:extLst>
              </p:cNvPr>
              <p:cNvSpPr txBox="1"/>
              <p:nvPr/>
            </p:nvSpPr>
            <p:spPr>
              <a:xfrm>
                <a:off x="625099" y="625100"/>
                <a:ext cx="4869614" cy="486961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pl-PL" sz="5400" b="1" spc="1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  <a:ea typeface="Fira Sans" panose="020B0503050000020004" pitchFamily="34" charset="0"/>
                  </a:rPr>
                  <a:t>AMBASADOR</a:t>
                </a:r>
              </a:p>
            </p:txBody>
          </p:sp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0554F246-2844-4EBA-A5CC-1E7D0DE813DC}"/>
                  </a:ext>
                </a:extLst>
              </p:cNvPr>
              <p:cNvSpPr txBox="1"/>
              <p:nvPr/>
            </p:nvSpPr>
            <p:spPr>
              <a:xfrm>
                <a:off x="417283" y="417283"/>
                <a:ext cx="5285248" cy="528524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pl-PL" sz="20000" spc="5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  </a:t>
                </a:r>
                <a:r>
                  <a:rPr lang="pl-PL" sz="22000" spc="5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STATYSTYKA</a:t>
                </a:r>
                <a:r>
                  <a:rPr lang="pl-PL" sz="20000" spc="5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 </a:t>
                </a:r>
                <a:r>
                  <a:rPr lang="pl-PL" sz="22000" spc="5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MNIE DOTYKA</a:t>
                </a:r>
              </a:p>
            </p:txBody>
          </p:sp>
          <p:grpSp>
            <p:nvGrpSpPr>
              <p:cNvPr id="30" name="Grupa 29">
                <a:extLst>
                  <a:ext uri="{FF2B5EF4-FFF2-40B4-BE49-F238E27FC236}">
                    <a16:creationId xmlns:a16="http://schemas.microsoft.com/office/drawing/2014/main" id="{DCC30110-40D1-4E30-B1A1-7B4CD69A1DC2}"/>
                  </a:ext>
                </a:extLst>
              </p:cNvPr>
              <p:cNvGrpSpPr/>
              <p:nvPr/>
            </p:nvGrpSpPr>
            <p:grpSpPr>
              <a:xfrm rot="8628748">
                <a:off x="5136423" y="1572897"/>
                <a:ext cx="471287" cy="609681"/>
                <a:chOff x="536575" y="1541463"/>
                <a:chExt cx="400050" cy="517525"/>
              </a:xfrm>
              <a:solidFill>
                <a:schemeClr val="bg1"/>
              </a:solidFill>
            </p:grpSpPr>
            <p:sp>
              <p:nvSpPr>
                <p:cNvPr id="35" name="Rectangle 17">
                  <a:extLst>
                    <a:ext uri="{FF2B5EF4-FFF2-40B4-BE49-F238E27FC236}">
                      <a16:creationId xmlns:a16="http://schemas.microsoft.com/office/drawing/2014/main" id="{1DEE804C-ABC4-4DBD-B25C-8D179B2EC6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850" y="1541463"/>
                  <a:ext cx="104775" cy="517525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6" name="Rectangle 18">
                  <a:extLst>
                    <a:ext uri="{FF2B5EF4-FFF2-40B4-BE49-F238E27FC236}">
                      <a16:creationId xmlns:a16="http://schemas.microsoft.com/office/drawing/2014/main" id="{B5CA37C4-9751-4EE6-A271-41F682D873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213" y="1631950"/>
                  <a:ext cx="103188" cy="427038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7" name="Rectangle 20">
                  <a:extLst>
                    <a:ext uri="{FF2B5EF4-FFF2-40B4-BE49-F238E27FC236}">
                      <a16:creationId xmlns:a16="http://schemas.microsoft.com/office/drawing/2014/main" id="{22872970-A90A-4882-8C07-F41C8A1344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575" y="1800225"/>
                  <a:ext cx="103188" cy="258763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31" name="Grupa 30">
                <a:extLst>
                  <a:ext uri="{FF2B5EF4-FFF2-40B4-BE49-F238E27FC236}">
                    <a16:creationId xmlns:a16="http://schemas.microsoft.com/office/drawing/2014/main" id="{4A315856-E666-4604-847E-7C91D28B4CD8}"/>
                  </a:ext>
                </a:extLst>
              </p:cNvPr>
              <p:cNvGrpSpPr/>
              <p:nvPr/>
            </p:nvGrpSpPr>
            <p:grpSpPr>
              <a:xfrm rot="12927211" flipH="1">
                <a:off x="492381" y="1572897"/>
                <a:ext cx="471287" cy="609681"/>
                <a:chOff x="536575" y="1541463"/>
                <a:chExt cx="400050" cy="517525"/>
              </a:xfrm>
              <a:solidFill>
                <a:schemeClr val="bg1"/>
              </a:solidFill>
            </p:grpSpPr>
            <p:sp>
              <p:nvSpPr>
                <p:cNvPr id="32" name="Rectangle 17">
                  <a:extLst>
                    <a:ext uri="{FF2B5EF4-FFF2-40B4-BE49-F238E27FC236}">
                      <a16:creationId xmlns:a16="http://schemas.microsoft.com/office/drawing/2014/main" id="{4A21E4E1-1AC7-424D-A396-7779DDCAF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850" y="1541463"/>
                  <a:ext cx="104775" cy="517525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3" name="Rectangle 18">
                  <a:extLst>
                    <a:ext uri="{FF2B5EF4-FFF2-40B4-BE49-F238E27FC236}">
                      <a16:creationId xmlns:a16="http://schemas.microsoft.com/office/drawing/2014/main" id="{63A9FC51-2FA8-4596-AD77-F3DD10DE9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213" y="1631950"/>
                  <a:ext cx="103188" cy="427038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4" name="Rectangle 20">
                  <a:extLst>
                    <a:ext uri="{FF2B5EF4-FFF2-40B4-BE49-F238E27FC236}">
                      <a16:creationId xmlns:a16="http://schemas.microsoft.com/office/drawing/2014/main" id="{BA6133AD-1DBD-4487-9862-4F6D4AFD0B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575" y="1800225"/>
                  <a:ext cx="103188" cy="258763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CE43EF03-BE21-45B7-89B1-61EE126A6633}"/>
                </a:ext>
              </a:extLst>
            </p:cNvPr>
            <p:cNvSpPr/>
            <p:nvPr/>
          </p:nvSpPr>
          <p:spPr>
            <a:xfrm>
              <a:off x="-94" y="-94"/>
              <a:ext cx="6120000" cy="6120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64633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D1EEB89-C66F-46E6-9B68-CA42BDC47F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7" b="18103"/>
          <a:stretch/>
        </p:blipFill>
        <p:spPr>
          <a:xfrm>
            <a:off x="2298" y="0"/>
            <a:ext cx="6120000" cy="6120000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id="{B5831D0B-1307-48F7-AF72-A67C26251AF0}"/>
              </a:ext>
            </a:extLst>
          </p:cNvPr>
          <p:cNvGrpSpPr/>
          <p:nvPr/>
        </p:nvGrpSpPr>
        <p:grpSpPr>
          <a:xfrm>
            <a:off x="-94" y="-94"/>
            <a:ext cx="6120000" cy="6120000"/>
            <a:chOff x="-94" y="-94"/>
            <a:chExt cx="6120000" cy="6120000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1B0832F6-9C3D-45AF-90C3-EDCDE82C3B52}"/>
                </a:ext>
              </a:extLst>
            </p:cNvPr>
            <p:cNvGrpSpPr/>
            <p:nvPr/>
          </p:nvGrpSpPr>
          <p:grpSpPr>
            <a:xfrm>
              <a:off x="417283" y="417283"/>
              <a:ext cx="5285248" cy="5285248"/>
              <a:chOff x="417283" y="417283"/>
              <a:chExt cx="5285248" cy="5285248"/>
            </a:xfrm>
          </p:grpSpPr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29D36DBD-C0D3-4046-8A69-5D516CF8D290}"/>
                  </a:ext>
                </a:extLst>
              </p:cNvPr>
              <p:cNvSpPr txBox="1"/>
              <p:nvPr/>
            </p:nvSpPr>
            <p:spPr>
              <a:xfrm>
                <a:off x="625099" y="625100"/>
                <a:ext cx="4869614" cy="486961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pl-PL" sz="5400" b="1" spc="1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  <a:ea typeface="Fira Sans" panose="020B0503050000020004" pitchFamily="34" charset="0"/>
                  </a:rPr>
                  <a:t>AMBASADOR</a:t>
                </a:r>
              </a:p>
            </p:txBody>
          </p:sp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0554F246-2844-4EBA-A5CC-1E7D0DE813DC}"/>
                  </a:ext>
                </a:extLst>
              </p:cNvPr>
              <p:cNvSpPr txBox="1"/>
              <p:nvPr/>
            </p:nvSpPr>
            <p:spPr>
              <a:xfrm>
                <a:off x="417283" y="417283"/>
                <a:ext cx="5285248" cy="528524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pl-PL" sz="20000" spc="5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  </a:t>
                </a:r>
                <a:r>
                  <a:rPr lang="pl-PL" sz="22000" spc="5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STATYSTYKA</a:t>
                </a:r>
                <a:r>
                  <a:rPr lang="pl-PL" sz="20000" spc="5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 </a:t>
                </a:r>
                <a:r>
                  <a:rPr lang="pl-PL" sz="22000" spc="5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MNIE DOTYKA</a:t>
                </a:r>
              </a:p>
            </p:txBody>
          </p:sp>
          <p:grpSp>
            <p:nvGrpSpPr>
              <p:cNvPr id="30" name="Grupa 29">
                <a:extLst>
                  <a:ext uri="{FF2B5EF4-FFF2-40B4-BE49-F238E27FC236}">
                    <a16:creationId xmlns:a16="http://schemas.microsoft.com/office/drawing/2014/main" id="{DCC30110-40D1-4E30-B1A1-7B4CD69A1DC2}"/>
                  </a:ext>
                </a:extLst>
              </p:cNvPr>
              <p:cNvGrpSpPr/>
              <p:nvPr/>
            </p:nvGrpSpPr>
            <p:grpSpPr>
              <a:xfrm rot="8628748">
                <a:off x="5136423" y="1572897"/>
                <a:ext cx="471287" cy="609681"/>
                <a:chOff x="536575" y="1541463"/>
                <a:chExt cx="400050" cy="517525"/>
              </a:xfrm>
              <a:solidFill>
                <a:schemeClr val="bg1"/>
              </a:solidFill>
            </p:grpSpPr>
            <p:sp>
              <p:nvSpPr>
                <p:cNvPr id="35" name="Rectangle 17">
                  <a:extLst>
                    <a:ext uri="{FF2B5EF4-FFF2-40B4-BE49-F238E27FC236}">
                      <a16:creationId xmlns:a16="http://schemas.microsoft.com/office/drawing/2014/main" id="{1DEE804C-ABC4-4DBD-B25C-8D179B2EC6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850" y="1541463"/>
                  <a:ext cx="104775" cy="517525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6" name="Rectangle 18">
                  <a:extLst>
                    <a:ext uri="{FF2B5EF4-FFF2-40B4-BE49-F238E27FC236}">
                      <a16:creationId xmlns:a16="http://schemas.microsoft.com/office/drawing/2014/main" id="{B5CA37C4-9751-4EE6-A271-41F682D873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213" y="1631950"/>
                  <a:ext cx="103188" cy="427038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7" name="Rectangle 20">
                  <a:extLst>
                    <a:ext uri="{FF2B5EF4-FFF2-40B4-BE49-F238E27FC236}">
                      <a16:creationId xmlns:a16="http://schemas.microsoft.com/office/drawing/2014/main" id="{22872970-A90A-4882-8C07-F41C8A1344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575" y="1800225"/>
                  <a:ext cx="103188" cy="258763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31" name="Grupa 30">
                <a:extLst>
                  <a:ext uri="{FF2B5EF4-FFF2-40B4-BE49-F238E27FC236}">
                    <a16:creationId xmlns:a16="http://schemas.microsoft.com/office/drawing/2014/main" id="{4A315856-E666-4604-847E-7C91D28B4CD8}"/>
                  </a:ext>
                </a:extLst>
              </p:cNvPr>
              <p:cNvGrpSpPr/>
              <p:nvPr/>
            </p:nvGrpSpPr>
            <p:grpSpPr>
              <a:xfrm rot="12927211" flipH="1">
                <a:off x="492381" y="1572897"/>
                <a:ext cx="471287" cy="609681"/>
                <a:chOff x="536575" y="1541463"/>
                <a:chExt cx="400050" cy="517525"/>
              </a:xfrm>
              <a:solidFill>
                <a:schemeClr val="bg1"/>
              </a:solidFill>
            </p:grpSpPr>
            <p:sp>
              <p:nvSpPr>
                <p:cNvPr id="32" name="Rectangle 17">
                  <a:extLst>
                    <a:ext uri="{FF2B5EF4-FFF2-40B4-BE49-F238E27FC236}">
                      <a16:creationId xmlns:a16="http://schemas.microsoft.com/office/drawing/2014/main" id="{4A21E4E1-1AC7-424D-A396-7779DDCAF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850" y="1541463"/>
                  <a:ext cx="104775" cy="517525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3" name="Rectangle 18">
                  <a:extLst>
                    <a:ext uri="{FF2B5EF4-FFF2-40B4-BE49-F238E27FC236}">
                      <a16:creationId xmlns:a16="http://schemas.microsoft.com/office/drawing/2014/main" id="{63A9FC51-2FA8-4596-AD77-F3DD10DE9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213" y="1631950"/>
                  <a:ext cx="103188" cy="427038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4" name="Rectangle 20">
                  <a:extLst>
                    <a:ext uri="{FF2B5EF4-FFF2-40B4-BE49-F238E27FC236}">
                      <a16:creationId xmlns:a16="http://schemas.microsoft.com/office/drawing/2014/main" id="{BA6133AD-1DBD-4487-9862-4F6D4AFD0B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575" y="1800225"/>
                  <a:ext cx="103188" cy="258763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CE43EF03-BE21-45B7-89B1-61EE126A6633}"/>
                </a:ext>
              </a:extLst>
            </p:cNvPr>
            <p:cNvSpPr/>
            <p:nvPr/>
          </p:nvSpPr>
          <p:spPr>
            <a:xfrm>
              <a:off x="-94" y="-94"/>
              <a:ext cx="6120000" cy="6120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58875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DB2459C-9C65-484C-BCB7-6EFEB88267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6" b="26856"/>
          <a:stretch/>
        </p:blipFill>
        <p:spPr>
          <a:xfrm>
            <a:off x="0" y="-187"/>
            <a:ext cx="6120000" cy="6120000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id="{B5831D0B-1307-48F7-AF72-A67C26251AF0}"/>
              </a:ext>
            </a:extLst>
          </p:cNvPr>
          <p:cNvGrpSpPr/>
          <p:nvPr/>
        </p:nvGrpSpPr>
        <p:grpSpPr>
          <a:xfrm>
            <a:off x="-94" y="-94"/>
            <a:ext cx="6120000" cy="6120000"/>
            <a:chOff x="-94" y="-94"/>
            <a:chExt cx="6120000" cy="6120000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1B0832F6-9C3D-45AF-90C3-EDCDE82C3B52}"/>
                </a:ext>
              </a:extLst>
            </p:cNvPr>
            <p:cNvGrpSpPr/>
            <p:nvPr/>
          </p:nvGrpSpPr>
          <p:grpSpPr>
            <a:xfrm>
              <a:off x="417283" y="417283"/>
              <a:ext cx="5285248" cy="5285248"/>
              <a:chOff x="417283" y="417283"/>
              <a:chExt cx="5285248" cy="5285248"/>
            </a:xfrm>
          </p:grpSpPr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29D36DBD-C0D3-4046-8A69-5D516CF8D290}"/>
                  </a:ext>
                </a:extLst>
              </p:cNvPr>
              <p:cNvSpPr txBox="1"/>
              <p:nvPr/>
            </p:nvSpPr>
            <p:spPr>
              <a:xfrm>
                <a:off x="625099" y="625100"/>
                <a:ext cx="4869614" cy="486961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pl-PL" sz="5400" b="1" spc="1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  <a:ea typeface="Fira Sans" panose="020B0503050000020004" pitchFamily="34" charset="0"/>
                  </a:rPr>
                  <a:t>AMBASADOR</a:t>
                </a:r>
              </a:p>
            </p:txBody>
          </p:sp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0554F246-2844-4EBA-A5CC-1E7D0DE813DC}"/>
                  </a:ext>
                </a:extLst>
              </p:cNvPr>
              <p:cNvSpPr txBox="1"/>
              <p:nvPr/>
            </p:nvSpPr>
            <p:spPr>
              <a:xfrm>
                <a:off x="417283" y="417283"/>
                <a:ext cx="5285248" cy="528524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pl-PL" sz="20000" spc="5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  </a:t>
                </a:r>
                <a:r>
                  <a:rPr lang="pl-PL" sz="22000" spc="5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STATYSTYKA</a:t>
                </a:r>
                <a:r>
                  <a:rPr lang="pl-PL" sz="20000" spc="5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 </a:t>
                </a:r>
                <a:r>
                  <a:rPr lang="pl-PL" sz="22000" spc="500" dirty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solidFill>
                      <a:schemeClr val="bg1"/>
                    </a:solidFill>
                    <a:latin typeface="Britannic Bold" panose="020B0903060703020204" pitchFamily="34" charset="0"/>
                    <a:ea typeface="Fira Sans" panose="020B0503050000020004" pitchFamily="34" charset="0"/>
                  </a:rPr>
                  <a:t>MNIE DOTYKA</a:t>
                </a:r>
              </a:p>
            </p:txBody>
          </p:sp>
          <p:grpSp>
            <p:nvGrpSpPr>
              <p:cNvPr id="30" name="Grupa 29">
                <a:extLst>
                  <a:ext uri="{FF2B5EF4-FFF2-40B4-BE49-F238E27FC236}">
                    <a16:creationId xmlns:a16="http://schemas.microsoft.com/office/drawing/2014/main" id="{DCC30110-40D1-4E30-B1A1-7B4CD69A1DC2}"/>
                  </a:ext>
                </a:extLst>
              </p:cNvPr>
              <p:cNvGrpSpPr/>
              <p:nvPr/>
            </p:nvGrpSpPr>
            <p:grpSpPr>
              <a:xfrm rot="8628748">
                <a:off x="5136423" y="1572897"/>
                <a:ext cx="471287" cy="609681"/>
                <a:chOff x="536575" y="1541463"/>
                <a:chExt cx="400050" cy="517525"/>
              </a:xfrm>
              <a:solidFill>
                <a:schemeClr val="bg1"/>
              </a:solidFill>
            </p:grpSpPr>
            <p:sp>
              <p:nvSpPr>
                <p:cNvPr id="35" name="Rectangle 17">
                  <a:extLst>
                    <a:ext uri="{FF2B5EF4-FFF2-40B4-BE49-F238E27FC236}">
                      <a16:creationId xmlns:a16="http://schemas.microsoft.com/office/drawing/2014/main" id="{1DEE804C-ABC4-4DBD-B25C-8D179B2EC6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850" y="1541463"/>
                  <a:ext cx="104775" cy="517525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6" name="Rectangle 18">
                  <a:extLst>
                    <a:ext uri="{FF2B5EF4-FFF2-40B4-BE49-F238E27FC236}">
                      <a16:creationId xmlns:a16="http://schemas.microsoft.com/office/drawing/2014/main" id="{B5CA37C4-9751-4EE6-A271-41F682D873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213" y="1631950"/>
                  <a:ext cx="103188" cy="427038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7" name="Rectangle 20">
                  <a:extLst>
                    <a:ext uri="{FF2B5EF4-FFF2-40B4-BE49-F238E27FC236}">
                      <a16:creationId xmlns:a16="http://schemas.microsoft.com/office/drawing/2014/main" id="{22872970-A90A-4882-8C07-F41C8A1344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575" y="1800225"/>
                  <a:ext cx="103188" cy="258763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31" name="Grupa 30">
                <a:extLst>
                  <a:ext uri="{FF2B5EF4-FFF2-40B4-BE49-F238E27FC236}">
                    <a16:creationId xmlns:a16="http://schemas.microsoft.com/office/drawing/2014/main" id="{4A315856-E666-4604-847E-7C91D28B4CD8}"/>
                  </a:ext>
                </a:extLst>
              </p:cNvPr>
              <p:cNvGrpSpPr/>
              <p:nvPr/>
            </p:nvGrpSpPr>
            <p:grpSpPr>
              <a:xfrm rot="12927211" flipH="1">
                <a:off x="492381" y="1572897"/>
                <a:ext cx="471287" cy="609681"/>
                <a:chOff x="536575" y="1541463"/>
                <a:chExt cx="400050" cy="517525"/>
              </a:xfrm>
              <a:solidFill>
                <a:schemeClr val="bg1"/>
              </a:solidFill>
            </p:grpSpPr>
            <p:sp>
              <p:nvSpPr>
                <p:cNvPr id="32" name="Rectangle 17">
                  <a:extLst>
                    <a:ext uri="{FF2B5EF4-FFF2-40B4-BE49-F238E27FC236}">
                      <a16:creationId xmlns:a16="http://schemas.microsoft.com/office/drawing/2014/main" id="{4A21E4E1-1AC7-424D-A396-7779DDCAF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850" y="1541463"/>
                  <a:ext cx="104775" cy="517525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3" name="Rectangle 18">
                  <a:extLst>
                    <a:ext uri="{FF2B5EF4-FFF2-40B4-BE49-F238E27FC236}">
                      <a16:creationId xmlns:a16="http://schemas.microsoft.com/office/drawing/2014/main" id="{63A9FC51-2FA8-4596-AD77-F3DD10DE9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213" y="1631950"/>
                  <a:ext cx="103188" cy="427038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34" name="Rectangle 20">
                  <a:extLst>
                    <a:ext uri="{FF2B5EF4-FFF2-40B4-BE49-F238E27FC236}">
                      <a16:creationId xmlns:a16="http://schemas.microsoft.com/office/drawing/2014/main" id="{BA6133AD-1DBD-4487-9862-4F6D4AFD0B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575" y="1800225"/>
                  <a:ext cx="103188" cy="258763"/>
                </a:xfrm>
                <a:prstGeom prst="rect">
                  <a:avLst/>
                </a:pr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CE43EF03-BE21-45B7-89B1-61EE126A6633}"/>
                </a:ext>
              </a:extLst>
            </p:cNvPr>
            <p:cNvSpPr/>
            <p:nvPr/>
          </p:nvSpPr>
          <p:spPr>
            <a:xfrm>
              <a:off x="-94" y="-94"/>
              <a:ext cx="6120000" cy="61200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69698650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33</Words>
  <Application>Microsoft Office PowerPoint</Application>
  <PresentationFormat>Niestandardowy</PresentationFormat>
  <Paragraphs>14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Fira Sans</vt:lpstr>
      <vt:lpstr>Britannic Bold</vt:lpstr>
      <vt:lpstr>Century Gothic</vt:lpstr>
      <vt:lpstr>Calibri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Krawczyk Dominik</dc:creator>
  <cp:lastModifiedBy>Krawczyk Dominik</cp:lastModifiedBy>
  <cp:revision>20</cp:revision>
  <dcterms:created xsi:type="dcterms:W3CDTF">2025-08-28T06:33:43Z</dcterms:created>
  <dcterms:modified xsi:type="dcterms:W3CDTF">2025-09-04T13:15:34Z</dcterms:modified>
</cp:coreProperties>
</file>